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C88CF157.xml" ContentType="application/vnd.ms-powerpoint.comments+xml"/>
  <Override PartName="/ppt/comments/modernComment_106_FB007333.xml" ContentType="application/vnd.ms-powerpoint.comments+xml"/>
  <Override PartName="/ppt/comments/modernComment_104_DE1CBEC4.xml" ContentType="application/vnd.ms-powerpoint.comments+xml"/>
  <Override PartName="/ppt/comments/modernComment_107_E7B27D8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0" r:id="rId5"/>
    <p:sldId id="263" r:id="rId6"/>
    <p:sldId id="258" r:id="rId7"/>
    <p:sldId id="264" r:id="rId8"/>
    <p:sldId id="261" r:id="rId9"/>
    <p:sldId id="265" r:id="rId10"/>
    <p:sldId id="259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5E05F-2AF6-DA50-E695-900B1EBA482C}" name="michalkoudelajunior@gmail.com" initials="" userId="84f606e402e3835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6"/>
    <p:restoredTop sz="93662"/>
  </p:normalViewPr>
  <p:slideViewPr>
    <p:cSldViewPr snapToGrid="0">
      <p:cViewPr varScale="1">
        <p:scale>
          <a:sx n="81" d="100"/>
          <a:sy n="81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1_C88CF1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761EC2-51B5-0A41-B021-C7A5F13A5F12}" authorId="{6985E05F-2AF6-DA50-E695-900B1EBA482C}" created="2024-05-26T11:26:10.024">
    <pc:sldMkLst xmlns:pc="http://schemas.microsoft.com/office/powerpoint/2013/main/command">
      <pc:docMk/>
      <pc:sldMk cId="3364680023" sldId="257"/>
    </pc:sldMkLst>
    <p188:txBody>
      <a:bodyPr/>
      <a:lstStyle/>
      <a:p>
        <a:r>
          <a:rPr lang="cs-CZ"/>
          <a:t>Icml pakety také využívá NMAP, který přes echo, reply zkoumá jestli jsou jednotlivé porty otevřené či nikoliv.</a:t>
        </a:r>
      </a:p>
    </p188:txBody>
  </p188:cm>
</p188:cmLst>
</file>

<file path=ppt/comments/modernComment_104_DE1CBE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6D5B08-14F7-3A49-9437-3482B3C3B361}" authorId="{6985E05F-2AF6-DA50-E695-900B1EBA482C}" created="2024-05-26T11:46:02.888">
    <pc:sldMkLst xmlns:pc="http://schemas.microsoft.com/office/powerpoint/2013/main/command">
      <pc:docMk/>
      <pc:sldMk cId="3726425796" sldId="260"/>
    </pc:sldMkLst>
    <p188:txBody>
      <a:bodyPr/>
      <a:lstStyle/>
      <a:p>
        <a:r>
          <a:rPr lang="cs-CZ"/>
          <a:t>-i 
Vybere interface na kterém operovat</a:t>
        </a:r>
      </a:p>
    </p188:txBody>
  </p188:cm>
  <p188:cm id="{1861818C-B6F6-FC47-A03F-371476530FC3}" authorId="{6985E05F-2AF6-DA50-E695-900B1EBA482C}" created="2024-05-26T11:46:42.776">
    <pc:sldMkLst xmlns:pc="http://schemas.microsoft.com/office/powerpoint/2013/main/command">
      <pc:docMk/>
      <pc:sldMk cId="3726425796" sldId="260"/>
    </pc:sldMkLst>
    <p188:txBody>
      <a:bodyPr/>
      <a:lstStyle/>
      <a:p>
        <a:r>
          <a:rPr lang="cs-CZ"/>
          <a:t>-w
Zapíše raw data paketů do souboru uvedeném za přepínačem</a:t>
        </a:r>
      </a:p>
    </p188:txBody>
  </p188:cm>
</p188:cmLst>
</file>

<file path=ppt/comments/modernComment_106_FB0073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39B7E0-BF0A-4644-AA55-6C579272F471}" authorId="{6985E05F-2AF6-DA50-E695-900B1EBA482C}" created="2024-05-26T11:40:44.0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11110707" sldId="262"/>
      <ac:spMk id="3" creationId="{849457D4-93C3-FC3E-9539-74875861B629}"/>
    </ac:deMkLst>
    <p188:txBody>
      <a:bodyPr/>
      <a:lstStyle/>
      <a:p>
        <a:r>
          <a:rPr lang="cs-CZ"/>
          <a:t>ip addr add 192.168.1.1/24 dev eth0 
- nastaví ip adresu přes ip</a:t>
        </a:r>
      </a:p>
    </p188:txBody>
  </p188:cm>
  <p188:cm id="{11AA7D87-DAD0-AA49-A9D8-542767087CE5}" authorId="{6985E05F-2AF6-DA50-E695-900B1EBA482C}" created="2024-05-26T11:42:21.3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11110707" sldId="262"/>
      <ac:spMk id="3" creationId="{849457D4-93C3-FC3E-9539-74875861B629}"/>
    </ac:deMkLst>
    <p188:txBody>
      <a:bodyPr/>
      <a:lstStyle/>
      <a:p>
        <a:r>
          <a:rPr lang="cs-CZ"/>
          <a:t>ifconfig eth0 192.168.1.1 net mask 255.255.255.0
- nastaví ip adresu přes ifconfig</a:t>
        </a:r>
      </a:p>
    </p188:txBody>
  </p188:cm>
</p188:cmLst>
</file>

<file path=ppt/comments/modernComment_107_E7B27D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F479BA-0439-194B-84D2-8126F467B363}" authorId="{6985E05F-2AF6-DA50-E695-900B1EBA482C}" created="2024-05-26T12:05:51.941">
    <pc:sldMkLst xmlns:pc="http://schemas.microsoft.com/office/powerpoint/2013/main/command">
      <pc:docMk/>
      <pc:sldMk cId="3887234434" sldId="263"/>
    </pc:sldMkLst>
    <p188:txBody>
      <a:bodyPr/>
      <a:lstStyle/>
      <a:p>
        <a:r>
          <a:rPr lang="cs-CZ"/>
          <a:t>V příkazovém řádku můžete dopředu specifikovat i uživatele na kterého se chcete připojit a předvyplněné heslo. Upravit klíče relace atd..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C75F95-FC0F-1677-1147-BB525EFA6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D33ABAE-9397-B7A0-FA13-68E1E9A4E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3594EC9-AB7B-9A9D-C0FA-C7AEE95B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6FA83EB-FED9-1AB2-781C-978AF847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5F8057D-642B-8391-6160-EE7A072B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2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B5D513-A052-4534-28ED-C8400747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833F3E5-C00A-1E28-8D5F-B40436684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09431F3-9502-CDB5-0DAC-DFA4C815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550FCE1-5A8B-475A-9DFE-6B90C384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BE5449-3D45-DB62-09A9-E60AB4BA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44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89F4268-A8D6-0C85-E5F1-6BD7305B7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B836C04-62F9-0FF8-332F-2A912B4F8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424ADC-BFBF-0CD4-036C-49B0DC2D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08A382-F767-1656-47B3-90E47EB6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9CF4FD1-448D-0C7C-6EA3-A20C3C11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459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83E915-38D1-9961-5E76-E1FDBBBE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380F28E-680D-254B-2A0E-8C75758D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F4D5D50-FB0B-FE9A-5EE3-B465CEBB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F46F0B0-E305-2FE1-7D69-65CAE0A7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BA331F0-F357-CE89-EEBF-2F132652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492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F32A5A-CA59-29A6-02B9-A1BDCAA0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1A46983-07E8-E5C5-4A79-5E2B6245D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ABF34B3-A102-6B03-1771-6B5D91B0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97098B9-CF6D-FCBD-8610-A179A657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DAC8B2-C86C-0077-5F3B-A02C4F26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8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D272AE-99E9-815C-0310-65B7AE6B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DB0B7B-5C7D-7FC1-E592-1A686FDB8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5DA6BEF-214E-C09A-375F-9EE4C02DC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C83B446-4E65-9EE8-5185-83813360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BEA7EC5-F472-4C9E-1027-BADE16DE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B0DF83D-06A6-EE3F-0854-CEA27819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315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6B1FE9-F186-9A1E-C101-0FFA5BD3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A5AAFB6-90D1-4E6C-8EA9-7495E3523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63896E8-A8CE-516E-549A-C462663E4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A030347-1B4D-F63D-EE9B-41A488656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1AB4FA7-5E9E-EA94-8364-35AADDB01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B4AA96A-9C2C-2778-494D-56710D9F9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C1F3715-7CE0-B7FD-5554-EF375861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14F3E04-1B22-7DE0-9627-38255B8C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974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F9D36A-281A-FDAA-0CE3-10FC8884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3FECE7D-2661-7D6A-DF5A-686820E3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FE83EC1-5213-CC0B-0E9F-5D1556AE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2C96D13-06D4-5E10-AFB2-17CB2702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96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AE06B75C-0E50-ED43-C5E9-F8F57230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4B4E21E1-FC67-2026-0FEF-584304BF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F688580-F2BB-7913-987E-D556B6ED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084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5FBF08-0BDB-02DA-A2F6-3EF580D3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8C99E0-DC32-F0A0-88DD-EA2FE99B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D7B04DC-611E-E624-7289-97FEED4A3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F3DE38E-0C57-ABAD-42E1-2908AB44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7418DF1-E572-78D6-3510-5BBD20E6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891FCC6-CCFB-AF3F-E9B1-B1200513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274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D89BCA-2D1A-7C72-69AB-F3650C57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1D974377-3E66-98D9-4508-50CCBFA3A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F0C885B-42B1-76F5-1DE0-D3166F4CC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EFC319E-338E-CAEC-0898-BE27DF7C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C2B4735-C03A-A86E-CAA5-5E754ABF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5CC8501-0554-1D43-B065-BCF341AD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45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39E09F3-EAAD-B02A-5B1B-CC396F6F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A56B8B0-A8B8-F78B-590D-4245B71C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CF832C-A0C6-3605-1764-B55E54A00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9CEF00-01ED-7747-BE80-46F70CCC3024}" type="datetimeFigureOut">
              <a:rPr lang="cs-CZ" smtClean="0"/>
              <a:t>26.05.2024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1D664E-7D96-1F82-A0EE-551D5E09B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139102-99D7-E073-2FFF-3A29B0667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BE94B9-876E-BF4A-AA66-5BFDFBCCCBE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710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microsoft.com/office/2018/10/relationships/comments" Target="../comments/modernComment_101_C88CF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6_FB0073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microsoft.com/office/2018/10/relationships/comments" Target="../comments/modernComment_104_DE1CBEC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microsoft.com/office/2018/10/relationships/comments" Target="../comments/modernComment_107_E7B27D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22B138-A59D-7737-73BA-0D49BEFCA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6616"/>
            <a:ext cx="9144000" cy="1624767"/>
          </a:xfrm>
        </p:spPr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Základy networkingu na unixových systémech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9B6734F-38C1-FB84-33FC-4162B5FAE78E}"/>
              </a:ext>
            </a:extLst>
          </p:cNvPr>
          <p:cNvSpPr txBox="1"/>
          <p:nvPr/>
        </p:nvSpPr>
        <p:spPr>
          <a:xfrm>
            <a:off x="0" y="6581001"/>
            <a:ext cx="3543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Prezentace od: Michal Koudela</a:t>
            </a:r>
          </a:p>
        </p:txBody>
      </p:sp>
    </p:spTree>
    <p:extLst>
      <p:ext uri="{BB962C8B-B14F-4D97-AF65-F5344CB8AC3E}">
        <p14:creationId xmlns:p14="http://schemas.microsoft.com/office/powerpoint/2010/main" val="1474684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51402A-88F0-E65F-98E1-7386307E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whois</a:t>
            </a:r>
            <a:endParaRPr lang="cs-CZ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39246B-6FD5-5FE3-FF6C-918978ED1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33888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Chceme-li vědět informace o specifické doméně můžeme použít příkaz “</a:t>
            </a: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whois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“.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Dostaneme data o doméně, certifikátech a </a:t>
            </a: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poskytovately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Rozdíl s </a:t>
            </a: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nslookup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je že </a:t>
            </a: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whois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kouká na svrchovanější </a:t>
            </a: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databáse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5" name="Obrázek 4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59C83D32-B131-57DD-AAAF-AF975769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29" y="82550"/>
            <a:ext cx="6209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30000"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DC5BF9-4365-5AA4-E3CE-6BDB4D1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735"/>
            <a:ext cx="3998569" cy="1325563"/>
          </a:xfrm>
        </p:spPr>
        <p:txBody>
          <a:bodyPr/>
          <a:lstStyle/>
          <a:p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ping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30931EA-1965-719A-5462-A97FB694FBF1}"/>
              </a:ext>
            </a:extLst>
          </p:cNvPr>
          <p:cNvSpPr txBox="1"/>
          <p:nvPr/>
        </p:nvSpPr>
        <p:spPr>
          <a:xfrm>
            <a:off x="838199" y="1395298"/>
            <a:ext cx="48144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Odesílá ICMP pakety na adresu specifikovanou v argumentu a zjišťuje jestli protistrana odpoví.</a:t>
            </a:r>
          </a:p>
          <a:p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Dělíme na </a:t>
            </a:r>
            <a:r>
              <a:rPr lang="cs-CZ" sz="2800" b="1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echo, </a:t>
            </a:r>
            <a:r>
              <a:rPr lang="cs-CZ" sz="2800" b="1" dirty="0" err="1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reply</a:t>
            </a:r>
            <a:endParaRPr lang="cs-CZ" sz="2800" b="1" dirty="0">
              <a:solidFill>
                <a:schemeClr val="bg1">
                  <a:lumMod val="9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cs-CZ" sz="2800" b="1" dirty="0">
              <a:solidFill>
                <a:schemeClr val="bg1">
                  <a:lumMod val="9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cs-CZ" sz="2800" b="1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TTL </a:t>
            </a:r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 Time to live (Jak dlouho bude paket cestovat než bude zahozen)</a:t>
            </a:r>
          </a:p>
          <a:p>
            <a:endParaRPr lang="cs-CZ" sz="2800" b="1" dirty="0">
              <a:solidFill>
                <a:schemeClr val="bg1">
                  <a:lumMod val="9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cs-CZ" sz="2800" b="1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 </a:t>
            </a:r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 Čas odezvy</a:t>
            </a:r>
          </a:p>
        </p:txBody>
      </p:sp>
      <p:pic>
        <p:nvPicPr>
          <p:cNvPr id="6" name="Zástupný obsah 5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44610763-87E9-71B2-88D1-ED684A457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63491" y="1395298"/>
            <a:ext cx="6612656" cy="4704126"/>
          </a:xfrm>
        </p:spPr>
      </p:pic>
    </p:spTree>
    <p:extLst>
      <p:ext uri="{BB962C8B-B14F-4D97-AF65-F5344CB8AC3E}">
        <p14:creationId xmlns:p14="http://schemas.microsoft.com/office/powerpoint/2010/main" val="33646800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r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FC519D-18C1-09D1-4870-5B266562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ip</a:t>
            </a:r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| </a:t>
            </a:r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ifconfig</a:t>
            </a:r>
            <a:endParaRPr lang="cs-CZ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49457D4-93C3-FC3E-9539-74875861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Zobrazují nám informace o všech </a:t>
            </a:r>
            <a:r>
              <a:rPr lang="cs-CZ" dirty="0" err="1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interfacech</a:t>
            </a:r>
            <a:r>
              <a:rPr lang="cs-CZ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na počítači.</a:t>
            </a:r>
          </a:p>
          <a:p>
            <a:pPr marL="0" indent="0">
              <a:buNone/>
            </a:pPr>
            <a:r>
              <a:rPr lang="cs-CZ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Oba příkazy pak umožňují měnit nastavení </a:t>
            </a:r>
            <a:r>
              <a:rPr lang="cs-CZ" dirty="0" err="1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address</a:t>
            </a:r>
            <a:r>
              <a:rPr lang="cs-CZ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5" name="Obrázek 4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EB9239C2-2CBB-444A-409B-47A8DE319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08" y="2711245"/>
            <a:ext cx="5315892" cy="3781630"/>
          </a:xfrm>
          <a:prstGeom prst="rect">
            <a:avLst/>
          </a:prstGeom>
        </p:spPr>
      </p:pic>
      <p:pic>
        <p:nvPicPr>
          <p:cNvPr id="9" name="Obrázek 8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0EBF4EE6-72CC-D9BA-6E86-0E2C404F7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874" y="2711245"/>
            <a:ext cx="5315892" cy="37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107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70000" t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8846DF-EA21-D1B5-35DD-BA9B4B05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tcpdump</a:t>
            </a:r>
            <a:endParaRPr lang="cs-CZ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Zástupný obsah 4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C4ADA22B-3147-4E03-D23D-1DB6D3EEC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0514" y="1153644"/>
            <a:ext cx="7301486" cy="5194147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5FDAD12-B1D3-BF51-8CF7-E81E70D999E5}"/>
              </a:ext>
            </a:extLst>
          </p:cNvPr>
          <p:cNvSpPr txBox="1"/>
          <p:nvPr/>
        </p:nvSpPr>
        <p:spPr>
          <a:xfrm>
            <a:off x="838200" y="1444487"/>
            <a:ext cx="40523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2800" b="1" dirty="0">
              <a:solidFill>
                <a:schemeClr val="bg1">
                  <a:lumMod val="9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cs-CZ" sz="2800" b="1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Zachycuje komunikaci </a:t>
            </a:r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probíhající na </a:t>
            </a:r>
            <a:r>
              <a:rPr lang="cs-CZ" sz="2800" dirty="0" err="1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interfacu</a:t>
            </a:r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cs-CZ" sz="2800" dirty="0">
              <a:solidFill>
                <a:schemeClr val="bg1">
                  <a:lumMod val="9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Program můžeme směrovat tak, aby pakety </a:t>
            </a:r>
            <a:r>
              <a:rPr lang="cs-CZ" sz="2800" b="1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ukládal do souboru</a:t>
            </a:r>
            <a:r>
              <a:rPr lang="cs-CZ" sz="2800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který můžeme později otevřít pro analýzu.</a:t>
            </a:r>
          </a:p>
        </p:txBody>
      </p:sp>
    </p:spTree>
    <p:extLst>
      <p:ext uri="{BB962C8B-B14F-4D97-AF65-F5344CB8AC3E}">
        <p14:creationId xmlns:p14="http://schemas.microsoft.com/office/powerpoint/2010/main" val="3726425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30000" t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0C87F2-FB17-34D5-547F-B7BFA457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ssh</a:t>
            </a:r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| telnet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240A56-9C55-25CB-0D78-78EA2F8F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5134526" cy="4998683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Oboje příkazy dávají vzdálený přístup k počítači na základě jeho IP adresy a otevřených portů.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Telnet se dnes již nepoužívá, je nešifrovaný a </a:t>
            </a:r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nebezpečný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 marL="0" indent="0">
              <a:buNone/>
            </a:pPr>
            <a:endParaRPr lang="cs-CZ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SSH je bezpečnější 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varianta dnes se používá nejvíce a dá se snadno konfigurovat.</a:t>
            </a:r>
          </a:p>
        </p:txBody>
      </p:sp>
      <p:pic>
        <p:nvPicPr>
          <p:cNvPr id="5" name="Obrázek 4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CA7CA237-9CEC-0FA7-2B8B-2DE02896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451" y="1690687"/>
            <a:ext cx="6590829" cy="46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344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l="-6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0FFDBB-147C-C2D3-46A0-0C246020E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traceroute</a:t>
            </a:r>
            <a:r>
              <a:rPr lang="cs-CZ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| </a:t>
            </a:r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tracepath</a:t>
            </a:r>
            <a:endParaRPr lang="cs-CZ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89817D-17B8-0BFB-B672-7E9AA906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388" y="1825625"/>
            <a:ext cx="3681412" cy="4489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solidFill>
                  <a:schemeClr val="bg1">
                    <a:lumMod val="9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Pokud zjišťujeme, který router zahazuje naše pakety a nebo jenom chceme zjistit informace o cestě našeho paketu můžeme použít jeden z těchto dvou příkazů.</a:t>
            </a:r>
          </a:p>
        </p:txBody>
      </p:sp>
      <p:pic>
        <p:nvPicPr>
          <p:cNvPr id="6" name="Obrázek 5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0AAA7759-EF49-DC0C-9138-3AEDAC16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1688944"/>
            <a:ext cx="6957641" cy="48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3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82696A-3FBB-FD1D-430D-669F87DF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Netstat</a:t>
            </a: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3406C8-6F65-E906-B93D-27D631022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8238" cy="4351338"/>
          </a:xfrm>
        </p:spPr>
        <p:txBody>
          <a:bodyPr/>
          <a:lstStyle/>
          <a:p>
            <a:pPr marL="0" indent="0">
              <a:buNone/>
            </a:pP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Netstat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je příkaz pro sledování aktuálních síťových relací.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Doporučuju se podívat do oficiálního manuálu pro to co všechno se dá sledovat.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3AB914E-4166-A891-A8D8-2670F9BD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3408"/>
            <a:ext cx="5961249" cy="47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4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93C03C-0469-1EFB-E8F2-B2E8A899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Netcat</a:t>
            </a:r>
            <a:endParaRPr lang="cs-CZ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Zástupný obsah 4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3D3FD28F-C030-BDC5-C305-E48331700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321" y="1439863"/>
            <a:ext cx="7414679" cy="435133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2B8EF3E-284C-35AF-FC51-F720F08985E9}"/>
              </a:ext>
            </a:extLst>
          </p:cNvPr>
          <p:cNvSpPr txBox="1"/>
          <p:nvPr/>
        </p:nvSpPr>
        <p:spPr>
          <a:xfrm>
            <a:off x="838199" y="1885950"/>
            <a:ext cx="39391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sz="28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cs-CZ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Podle oficiální dokumentace  je </a:t>
            </a:r>
            <a:r>
              <a:rPr lang="cs-CZ" sz="28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netcat</a:t>
            </a:r>
            <a:r>
              <a:rPr lang="cs-CZ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nástroj pro tvorbu TCP </a:t>
            </a:r>
            <a:r>
              <a:rPr lang="cs-CZ" sz="28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proxyn</a:t>
            </a:r>
            <a:r>
              <a:rPr lang="cs-CZ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testování síťových démonů a dalších věcí.</a:t>
            </a:r>
          </a:p>
        </p:txBody>
      </p:sp>
    </p:spTree>
    <p:extLst>
      <p:ext uri="{BB962C8B-B14F-4D97-AF65-F5344CB8AC3E}">
        <p14:creationId xmlns:p14="http://schemas.microsoft.com/office/powerpoint/2010/main" val="92425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A001BC-3A0D-AD58-0EE1-20365F71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Nslookup</a:t>
            </a: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E476908-7A52-AEDD-E642-75D5080E7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671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Nslookup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vyhledá doménu na základě </a:t>
            </a:r>
            <a:r>
              <a:rPr lang="cs-CZ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ip</a:t>
            </a: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adresy a nebo naopak.</a:t>
            </a:r>
          </a:p>
          <a:p>
            <a:pPr marL="0" indent="0">
              <a:buNone/>
            </a:pPr>
            <a:endParaRPr lang="cs-CZ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Používá DNS záznamy k získání dat.</a:t>
            </a:r>
          </a:p>
        </p:txBody>
      </p:sp>
      <p:pic>
        <p:nvPicPr>
          <p:cNvPr id="5" name="Obrázek 4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7E942201-8962-9634-6893-8518A4B9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647178"/>
            <a:ext cx="7772400" cy="62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4884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262</Words>
  <Application>Microsoft Macintosh PowerPoint</Application>
  <PresentationFormat>Širokoúhlá obrazovka</PresentationFormat>
  <Paragraphs>42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FUTURA MEDIUM</vt:lpstr>
      <vt:lpstr>FUTURA MEDIUM</vt:lpstr>
      <vt:lpstr>Motiv Office</vt:lpstr>
      <vt:lpstr>Základy networkingu na unixových systémech</vt:lpstr>
      <vt:lpstr>ping</vt:lpstr>
      <vt:lpstr>ip | ifconfig</vt:lpstr>
      <vt:lpstr>tcpdump</vt:lpstr>
      <vt:lpstr>ssh | telnet</vt:lpstr>
      <vt:lpstr>traceroute | tracepath</vt:lpstr>
      <vt:lpstr>Netstat</vt:lpstr>
      <vt:lpstr>Netcat</vt:lpstr>
      <vt:lpstr>Nslookup</vt:lpstr>
      <vt:lpstr>whois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michalkoudelajunior@gmail.com</dc:creator>
  <cp:lastModifiedBy>michalkoudelajunior@gmail.com</cp:lastModifiedBy>
  <cp:revision>7</cp:revision>
  <dcterms:created xsi:type="dcterms:W3CDTF">2024-05-24T18:13:59Z</dcterms:created>
  <dcterms:modified xsi:type="dcterms:W3CDTF">2024-05-26T13:23:22Z</dcterms:modified>
</cp:coreProperties>
</file>